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0"/>
  </p:notesMasterIdLst>
  <p:handoutMasterIdLst>
    <p:handoutMasterId r:id="rId11"/>
  </p:handoutMasterIdLst>
  <p:sldIdLst>
    <p:sldId id="298" r:id="rId5"/>
    <p:sldId id="300" r:id="rId6"/>
    <p:sldId id="301" r:id="rId7"/>
    <p:sldId id="302" r:id="rId8"/>
    <p:sldId id="303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19" autoAdjust="0"/>
  </p:normalViewPr>
  <p:slideViewPr>
    <p:cSldViewPr snapToGrid="0">
      <p:cViewPr varScale="1">
        <p:scale>
          <a:sx n="56" d="100"/>
          <a:sy n="56" d="100"/>
        </p:scale>
        <p:origin x="90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8" d="100"/>
          <a:sy n="78" d="100"/>
        </p:scale>
        <p:origin x="3494" y="8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12CF2B-E82F-4152-ADD2-ED47E5A676F4}" type="datetimeFigureOut">
              <a:rPr lang="pt-BR" smtClean="0"/>
              <a:t>15/06/2022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FE9163-63CE-4B6F-8106-3CB82B73A73B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866494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4F9FF0D-B331-4276-BF84-39B369306F99}" type="datetimeFigureOut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/>
            <a:r>
              <a:rPr lang="pt-BR" noProof="0" dirty="0"/>
              <a:t>Segundo nível</a:t>
            </a:r>
          </a:p>
          <a:p>
            <a:pPr lvl="2"/>
            <a:r>
              <a:rPr lang="pt-BR" noProof="0" dirty="0"/>
              <a:t>Terceiro nível</a:t>
            </a:r>
          </a:p>
          <a:p>
            <a:pPr lvl="3"/>
            <a:r>
              <a:rPr lang="pt-BR" noProof="0" dirty="0"/>
              <a:t>Quarto nível</a:t>
            </a:r>
          </a:p>
          <a:p>
            <a:pPr lvl="4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C564A1-17BF-464F-B2FE-65DA37285BF0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91726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564A1-17BF-464F-B2FE-65DA37285BF0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87099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C564A1-17BF-464F-B2FE-65DA37285BF0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881488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 noProof="0"/>
              <a:t>Clique para editar o estilo do subtítulo Mestre</a:t>
            </a:r>
            <a:endParaRPr lang="pt-BR" noProof="0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04E8571-58AC-4B02-A72C-B7E3E60A7BA5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C2D5DC-E9E6-4460-9005-9561D7AE5062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616C38-4A2F-4C3B-B502-7E51C7F0342F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0EB7CE7-B188-4FE4-8B6E-3889DBBDC355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932F7F-8399-49FC-B033-AD7A4B77F998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0506B10-4878-49BC-96DE-C536CADA3095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0B6ED2-E191-4517-BA6B-37A4CEFA3A0D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 noProof="0"/>
              <a:t>Clique para editar os estilos de texto Mestres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 rtl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 dirty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BDB650E8-F74D-4BD3-A6BC-1B4D756C4BE8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0B56C06F-C179-4D6D-A0AC-A9C8705BD208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 noProof="0" dirty="0"/>
              <a:t>Clique para editar o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72B881A2-478D-4079-BD8F-044C479AA962}" type="datetime1">
              <a:rPr lang="pt-BR" noProof="0" smtClean="0"/>
              <a:t>15/06/2022</a:t>
            </a:fld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pt-BR" noProof="0" smtClean="0"/>
              <a:t>‹nº›</a:t>
            </a:fld>
            <a:endParaRPr lang="pt-BR" noProof="0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Imagem 3" descr="Imagem Ampliada de um pedaço de papel com um lápis sobre este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35" name="Retângulo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1800" b="0" i="0" u="none" strike="noStrike" kern="1200" cap="none" spc="0" normalizeH="0" baseline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09334" y="1475234"/>
            <a:ext cx="3428389" cy="2901694"/>
          </a:xfrm>
        </p:spPr>
        <p:txBody>
          <a:bodyPr rtlCol="0" anchor="b">
            <a:normAutofit/>
          </a:bodyPr>
          <a:lstStyle/>
          <a:p>
            <a:r>
              <a:rPr lang="pt-BR" sz="4400" dirty="0">
                <a:solidFill>
                  <a:schemeClr val="tx1"/>
                </a:solidFill>
              </a:rPr>
              <a:t>Projeto</a:t>
            </a:r>
            <a:br>
              <a:rPr lang="pt-BR" sz="4400" dirty="0">
                <a:solidFill>
                  <a:schemeClr val="tx1"/>
                </a:solidFill>
              </a:rPr>
            </a:br>
            <a:r>
              <a:rPr lang="pt-BR" sz="4400" dirty="0" err="1">
                <a:solidFill>
                  <a:schemeClr val="tx1"/>
                </a:solidFill>
              </a:rPr>
              <a:t>GameMania</a:t>
            </a:r>
            <a:br>
              <a:rPr lang="pt-BR" sz="4400" dirty="0">
                <a:solidFill>
                  <a:schemeClr val="tx1"/>
                </a:solidFill>
              </a:rPr>
            </a:br>
            <a:r>
              <a:rPr lang="pt-BR" sz="4400" dirty="0">
                <a:solidFill>
                  <a:schemeClr val="tx1"/>
                </a:solidFill>
              </a:rPr>
              <a:t>UC-09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rtlCol="0" anchor="t">
            <a:normAutofit/>
          </a:bodyPr>
          <a:lstStyle/>
          <a:p>
            <a:pPr rtl="0">
              <a:lnSpc>
                <a:spcPct val="100000"/>
              </a:lnSpc>
            </a:pPr>
            <a:r>
              <a:rPr lang="pt-BR" sz="1600" dirty="0"/>
              <a:t>Moises Borges</a:t>
            </a:r>
          </a:p>
        </p:txBody>
      </p:sp>
      <p:cxnSp>
        <p:nvCxnSpPr>
          <p:cNvPr id="37" name="Conector Reto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tângulo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AC86D3-8FD1-4F47-A319-7D0542E48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>
            <a:normAutofit/>
          </a:bodyPr>
          <a:lstStyle/>
          <a:p>
            <a:pPr rtl="0"/>
            <a:r>
              <a:rPr lang="pt-BR" dirty="0"/>
              <a:t>BRIEFING</a:t>
            </a:r>
          </a:p>
        </p:txBody>
      </p:sp>
      <p:graphicFrame>
        <p:nvGraphicFramePr>
          <p:cNvPr id="4" name="Tabela 4">
            <a:extLst>
              <a:ext uri="{FF2B5EF4-FFF2-40B4-BE49-F238E27FC236}">
                <a16:creationId xmlns:a16="http://schemas.microsoft.com/office/drawing/2014/main" id="{C266CDD0-3E96-40BD-8324-62D1DD86152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1234956"/>
              </p:ext>
            </p:extLst>
          </p:nvPr>
        </p:nvGraphicFramePr>
        <p:xfrm>
          <a:off x="1096963" y="2216879"/>
          <a:ext cx="10058400" cy="3604216"/>
        </p:xfrm>
        <a:graphic>
          <a:graphicData uri="http://schemas.openxmlformats.org/drawingml/2006/table">
            <a:tbl>
              <a:tblPr firstRow="1" bandRow="1">
                <a:noFill/>
                <a:tableStyleId>{3B4B98B0-60AC-42C2-AFA5-B58CD77FA1E5}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81917977"/>
                    </a:ext>
                  </a:extLst>
                </a:gridCol>
                <a:gridCol w="3265755">
                  <a:extLst>
                    <a:ext uri="{9D8B030D-6E8A-4147-A177-3AD203B41FA5}">
                      <a16:colId xmlns:a16="http://schemas.microsoft.com/office/drawing/2014/main" val="945233394"/>
                    </a:ext>
                  </a:extLst>
                </a:gridCol>
                <a:gridCol w="3950523">
                  <a:extLst>
                    <a:ext uri="{9D8B030D-6E8A-4147-A177-3AD203B41FA5}">
                      <a16:colId xmlns:a16="http://schemas.microsoft.com/office/drawing/2014/main" val="2572263168"/>
                    </a:ext>
                  </a:extLst>
                </a:gridCol>
                <a:gridCol w="327522">
                  <a:extLst>
                    <a:ext uri="{9D8B030D-6E8A-4147-A177-3AD203B41FA5}">
                      <a16:colId xmlns:a16="http://schemas.microsoft.com/office/drawing/2014/main" val="1765783061"/>
                    </a:ext>
                  </a:extLst>
                </a:gridCol>
              </a:tblGrid>
              <a:tr h="613018">
                <a:tc>
                  <a:txBody>
                    <a:bodyPr/>
                    <a:lstStyle/>
                    <a:p>
                      <a:pPr rtl="0"/>
                      <a:r>
                        <a:rPr lang="pt-BR" sz="2000" b="0" cap="all" spc="150" noProof="0" dirty="0">
                          <a:solidFill>
                            <a:schemeClr val="lt1"/>
                          </a:solidFill>
                        </a:rPr>
                        <a:t>Publico Alvo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pt-BR" sz="2000" b="0" cap="all" spc="150" noProof="0" dirty="0">
                          <a:solidFill>
                            <a:schemeClr val="lt1"/>
                          </a:solidFill>
                        </a:rPr>
                        <a:t>Preferências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pt-BR" sz="2000" b="0" cap="all" spc="150" noProof="0" dirty="0">
                          <a:solidFill>
                            <a:schemeClr val="lt1"/>
                          </a:solidFill>
                        </a:rPr>
                        <a:t>Produtos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pt-BR" sz="2400" b="0" cap="all" spc="150" noProof="0" dirty="0">
                        <a:solidFill>
                          <a:schemeClr val="lt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512675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rtl="0"/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Pessoas entre 12 e 40 anos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Cores Branco e Azul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Games como Playstation, Xbox </a:t>
                      </a:r>
                      <a:r>
                        <a:rPr lang="pt-BR" sz="1400" cap="none" spc="0" noProof="0" dirty="0" err="1">
                          <a:solidFill>
                            <a:schemeClr val="tx1"/>
                          </a:solidFill>
                        </a:rPr>
                        <a:t>One</a:t>
                      </a: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 e Nintendo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38100" cmpd="sng">
                      <a:noFill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5369860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Ambos os Sexos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Tipografia padrão, nenhuma em especifico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PC Gamer – </a:t>
                      </a:r>
                      <a:r>
                        <a:rPr lang="pt-BR" sz="1400" cap="none" spc="0" noProof="0" dirty="0" err="1">
                          <a:solidFill>
                            <a:schemeClr val="tx1"/>
                          </a:solidFill>
                        </a:rPr>
                        <a:t>Acessorios</a:t>
                      </a: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 e Periféricos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rgbClr val="000000">
                        <a:alpha val="7843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2228359"/>
                  </a:ext>
                </a:extLst>
              </a:tr>
              <a:tr h="97877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Amantes de Games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Rodapé com dados da Empresa e Contatos</a:t>
                      </a: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400" cap="none" spc="0" noProof="0" dirty="0" err="1">
                          <a:solidFill>
                            <a:schemeClr val="tx1"/>
                          </a:solidFill>
                        </a:rPr>
                        <a:t>Gift</a:t>
                      </a:r>
                      <a:r>
                        <a:rPr lang="pt-BR" sz="1400" cap="none" spc="0" noProof="0" dirty="0">
                          <a:solidFill>
                            <a:schemeClr val="tx1"/>
                          </a:solidFill>
                        </a:rPr>
                        <a:t> Cards</a:t>
                      </a:r>
                    </a:p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/>
                      <a:endParaRPr lang="pt-BR" sz="1400" cap="none" spc="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151061" marR="151061" marT="151061" marB="151061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8144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3514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7D15D60-A5BB-835C-6970-F5D5CEDB1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dirty="0" err="1"/>
              <a:t>Versão</a:t>
            </a:r>
            <a:r>
              <a:rPr lang="en-US" dirty="0"/>
              <a:t> Mobile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42DE3BDE-937C-3642-401A-F6089D4CFC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29544" y="781621"/>
            <a:ext cx="2660614" cy="5294757"/>
          </a:xfrm>
          <a:noFill/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D3EE4F0-C5E1-5572-1A2D-FD133C549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algn="ctr"/>
            <a:r>
              <a:rPr lang="en-US" sz="2800" dirty="0" err="1"/>
              <a:t>Inicio</a:t>
            </a:r>
            <a:r>
              <a:rPr lang="en-US" sz="2800" dirty="0"/>
              <a:t> e </a:t>
            </a:r>
            <a:r>
              <a:rPr lang="en-US" sz="2800" dirty="0" err="1"/>
              <a:t>Rodapé</a:t>
            </a:r>
            <a:r>
              <a:rPr lang="en-US" sz="2800" dirty="0"/>
              <a:t> do Site </a:t>
            </a:r>
            <a:r>
              <a:rPr lang="en-US" sz="2800" dirty="0" err="1"/>
              <a:t>em</a:t>
            </a:r>
            <a:r>
              <a:rPr lang="en-US" sz="2800" dirty="0"/>
              <a:t> </a:t>
            </a:r>
            <a:r>
              <a:rPr lang="en-US" sz="2800" dirty="0" err="1"/>
              <a:t>Versão</a:t>
            </a:r>
            <a:r>
              <a:rPr lang="en-US" sz="2800" dirty="0"/>
              <a:t> Mobile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5A894D8-1404-6C3D-489B-8BF2A9863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29408" y="-1"/>
            <a:ext cx="29191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251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7D15D60-A5BB-835C-6970-F5D5CEDB1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/>
          <a:lstStyle/>
          <a:p>
            <a:r>
              <a:rPr lang="en-US" dirty="0" err="1"/>
              <a:t>Versão</a:t>
            </a:r>
            <a:r>
              <a:rPr lang="en-US" dirty="0"/>
              <a:t> Tablet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D3EE4F0-C5E1-5572-1A2D-FD133C549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algn="ctr"/>
            <a:r>
              <a:rPr lang="en-US" sz="2800" dirty="0" err="1"/>
              <a:t>Inicio</a:t>
            </a:r>
            <a:r>
              <a:rPr lang="en-US" sz="2800" dirty="0"/>
              <a:t> e </a:t>
            </a:r>
            <a:r>
              <a:rPr lang="en-US" sz="2800" dirty="0" err="1"/>
              <a:t>Rodapé</a:t>
            </a:r>
            <a:r>
              <a:rPr lang="en-US" sz="2800" dirty="0"/>
              <a:t> do Site </a:t>
            </a:r>
            <a:r>
              <a:rPr lang="en-US" sz="2800" dirty="0" err="1"/>
              <a:t>em</a:t>
            </a:r>
            <a:r>
              <a:rPr lang="en-US" sz="2800" dirty="0"/>
              <a:t> </a:t>
            </a:r>
            <a:r>
              <a:rPr lang="en-US" sz="2800" dirty="0" err="1"/>
              <a:t>Versão</a:t>
            </a:r>
            <a:r>
              <a:rPr lang="en-US" sz="2800" dirty="0"/>
              <a:t> para Tablet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3FA64F6-7358-B258-29B6-631C2269A2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7345" y="946596"/>
            <a:ext cx="3530398" cy="442389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4542A246-FEB2-9BAB-7968-C6771D0CF3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7129" y="1741278"/>
            <a:ext cx="3924871" cy="3629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796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E7D15D60-A5BB-835C-6970-F5D5CEDB15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786384"/>
            <a:ext cx="3686994" cy="1818794"/>
          </a:xfrm>
        </p:spPr>
        <p:txBody>
          <a:bodyPr/>
          <a:lstStyle/>
          <a:p>
            <a:r>
              <a:rPr lang="en-US" dirty="0" err="1"/>
              <a:t>Versão</a:t>
            </a:r>
            <a:r>
              <a:rPr lang="en-US" dirty="0"/>
              <a:t> Desktop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D3EE4F0-C5E1-5572-1A2D-FD133C549E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>
            <a:normAutofit/>
          </a:bodyPr>
          <a:lstStyle/>
          <a:p>
            <a:pPr algn="ctr"/>
            <a:r>
              <a:rPr lang="en-US" sz="2800" dirty="0" err="1"/>
              <a:t>Inicio</a:t>
            </a:r>
            <a:r>
              <a:rPr lang="en-US" sz="2800" dirty="0"/>
              <a:t> e </a:t>
            </a:r>
            <a:r>
              <a:rPr lang="en-US" sz="2800" dirty="0" err="1"/>
              <a:t>Rodapé</a:t>
            </a:r>
            <a:r>
              <a:rPr lang="en-US" sz="2800" dirty="0"/>
              <a:t> do Site </a:t>
            </a:r>
            <a:r>
              <a:rPr lang="en-US" sz="2800" dirty="0" err="1"/>
              <a:t>em</a:t>
            </a:r>
            <a:r>
              <a:rPr lang="en-US" sz="2800" dirty="0"/>
              <a:t> </a:t>
            </a:r>
            <a:r>
              <a:rPr lang="en-US" sz="2800" dirty="0" err="1"/>
              <a:t>Versão</a:t>
            </a:r>
            <a:r>
              <a:rPr lang="en-US" sz="2800" dirty="0"/>
              <a:t> para Desktop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CA92678-ECD3-DE75-9D60-9E073A367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9682" y="200587"/>
            <a:ext cx="7119687" cy="267977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9F655CD-E020-E1F4-71E7-5FEC08356C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0035" y="3804593"/>
            <a:ext cx="7119688" cy="2852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3764957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733_TF22712842.potx" id="{7F73A76B-BC45-4F88-8DCF-02A30FA03981}" vid="{5A04F2D8-F0B9-438E-990B-52973E9F3163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ppt/theme/themeOverride2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93932EF5-314F-409E-8020-FEE5FA0795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{5D5B2CD9-1BCE-4CEE-B82D-EA4F6BD650A5}tf22712842_win32</Template>
  <TotalTime>15</TotalTime>
  <Words>91</Words>
  <Application>Microsoft Office PowerPoint</Application>
  <PresentationFormat>Widescreen</PresentationFormat>
  <Paragraphs>23</Paragraphs>
  <Slides>5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Bookman Old Style</vt:lpstr>
      <vt:lpstr>Calibri</vt:lpstr>
      <vt:lpstr>Franklin Gothic Book</vt:lpstr>
      <vt:lpstr>1_RetrospectVTI</vt:lpstr>
      <vt:lpstr>Projeto GameMania UC-09</vt:lpstr>
      <vt:lpstr>BRIEFING</vt:lpstr>
      <vt:lpstr>Versão Mobile</vt:lpstr>
      <vt:lpstr>Versão Tablet</vt:lpstr>
      <vt:lpstr>Versão Desktop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GameMania UC-09</dc:title>
  <dc:creator>MOISES BORGES DA SILVA</dc:creator>
  <cp:lastModifiedBy>MOISES BORGES DA SILVA</cp:lastModifiedBy>
  <cp:revision>1</cp:revision>
  <dcterms:created xsi:type="dcterms:W3CDTF">2022-06-16T02:20:44Z</dcterms:created>
  <dcterms:modified xsi:type="dcterms:W3CDTF">2022-06-16T02:36:16Z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